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ontserrat Medium"/>
      <p:regular r:id="rId36"/>
      <p:bold r:id="rId37"/>
      <p:italic r:id="rId38"/>
      <p:boldItalic r:id="rId39"/>
    </p:embeddedFont>
    <p:embeddedFont>
      <p:font typeface="Helvetica Neue"/>
      <p:regular r:id="rId40"/>
      <p:bold r:id="rId41"/>
      <p:italic r:id="rId42"/>
      <p:boldItalic r:id="rId43"/>
    </p:embeddedFont>
    <p:embeddedFont>
      <p:font typeface="Helvetica Neue Light"/>
      <p:regular r:id="rId44"/>
      <p:bold r:id="rId45"/>
      <p:italic r:id="rId46"/>
      <p:boldItalic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992">
          <p15:clr>
            <a:srgbClr val="747775"/>
          </p15:clr>
        </p15:guide>
        <p15:guide id="2" pos="367">
          <p15:clr>
            <a:srgbClr val="747775"/>
          </p15:clr>
        </p15:guide>
        <p15:guide id="3" orient="horz" pos="248">
          <p15:clr>
            <a:srgbClr val="747775"/>
          </p15:clr>
        </p15:guide>
      </p15:sldGuideLst>
    </p:ext>
    <p:ext uri="GoogleSlidesCustomDataVersion2">
      <go:slidesCustomData xmlns:go="http://customooxmlschemas.google.com/" r:id="rId52" roundtripDataSignature="AMtx7mjEEzrRsH9q5HM7xWT6A1LebtVQ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92" orient="horz"/>
        <p:guide pos="367"/>
        <p:guide pos="24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regular.fntdata"/><Relationship Id="rId42" Type="http://schemas.openxmlformats.org/officeDocument/2006/relationships/font" Target="fonts/HelveticaNeue-italic.fntdata"/><Relationship Id="rId41" Type="http://schemas.openxmlformats.org/officeDocument/2006/relationships/font" Target="fonts/HelveticaNeue-bold.fntdata"/><Relationship Id="rId44" Type="http://schemas.openxmlformats.org/officeDocument/2006/relationships/font" Target="fonts/HelveticaNeueLight-regular.fntdata"/><Relationship Id="rId43" Type="http://schemas.openxmlformats.org/officeDocument/2006/relationships/font" Target="fonts/HelveticaNeue-boldItalic.fntdata"/><Relationship Id="rId46" Type="http://schemas.openxmlformats.org/officeDocument/2006/relationships/font" Target="fonts/HelveticaNeueLight-italic.fntdata"/><Relationship Id="rId45" Type="http://schemas.openxmlformats.org/officeDocument/2006/relationships/font" Target="fonts/HelveticaNeue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OpenSans-regular.fntdata"/><Relationship Id="rId47" Type="http://schemas.openxmlformats.org/officeDocument/2006/relationships/font" Target="fonts/HelveticaNeueLight-boldItalic.fntdata"/><Relationship Id="rId49" Type="http://schemas.openxmlformats.org/officeDocument/2006/relationships/font" Target="fonts/Open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33" Type="http://schemas.openxmlformats.org/officeDocument/2006/relationships/font" Target="fonts/Montserrat-bold.fntdata"/><Relationship Id="rId32" Type="http://schemas.openxmlformats.org/officeDocument/2006/relationships/font" Target="fonts/Montserrat-regular.fntdata"/><Relationship Id="rId35" Type="http://schemas.openxmlformats.org/officeDocument/2006/relationships/font" Target="fonts/Montserrat-boldItalic.fntdata"/><Relationship Id="rId34" Type="http://schemas.openxmlformats.org/officeDocument/2006/relationships/font" Target="fonts/Montserrat-italic.fntdata"/><Relationship Id="rId37" Type="http://schemas.openxmlformats.org/officeDocument/2006/relationships/font" Target="fonts/MontserratMedium-bold.fntdata"/><Relationship Id="rId36" Type="http://schemas.openxmlformats.org/officeDocument/2006/relationships/font" Target="fonts/MontserratMedium-regular.fntdata"/><Relationship Id="rId39" Type="http://schemas.openxmlformats.org/officeDocument/2006/relationships/font" Target="fonts/MontserratMedium-boldItalic.fntdata"/><Relationship Id="rId38" Type="http://schemas.openxmlformats.org/officeDocument/2006/relationships/font" Target="fonts/MontserratMedium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7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Roboto-regular.fntdata"/><Relationship Id="rId27" Type="http://schemas.openxmlformats.org/officeDocument/2006/relationships/font" Target="fonts/MontserratSemiBold-boldItalic.fntdata"/><Relationship Id="rId29" Type="http://schemas.openxmlformats.org/officeDocument/2006/relationships/font" Target="fonts/Roboto-bold.fntdata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52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1e881799c_1_5:notes"/>
          <p:cNvSpPr/>
          <p:nvPr>
            <p:ph idx="2" type="sldImg"/>
          </p:nvPr>
        </p:nvSpPr>
        <p:spPr>
          <a:xfrm>
            <a:off x="381250" y="685800"/>
            <a:ext cx="60939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g341e881799c_1_5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41e881799c_1_5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/>
          <p:nvPr>
            <p:ph type="title"/>
          </p:nvPr>
        </p:nvSpPr>
        <p:spPr>
          <a:xfrm>
            <a:off x="3512789" y="1589437"/>
            <a:ext cx="21183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" name="Google Shape;11;p40"/>
          <p:cNvSpPr txBox="1"/>
          <p:nvPr>
            <p:ph idx="1" type="body"/>
          </p:nvPr>
        </p:nvSpPr>
        <p:spPr>
          <a:xfrm>
            <a:off x="1207294" y="1583531"/>
            <a:ext cx="6729300" cy="17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40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0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0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 1 1">
  <p:cSld name="46_Custom Layout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7"/>
          <p:cNvSpPr txBox="1"/>
          <p:nvPr>
            <p:ph type="title"/>
          </p:nvPr>
        </p:nvSpPr>
        <p:spPr>
          <a:xfrm>
            <a:off x="1521619" y="710026"/>
            <a:ext cx="3050400" cy="15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67"/>
          <p:cNvSpPr/>
          <p:nvPr>
            <p:ph idx="2" type="pic"/>
          </p:nvPr>
        </p:nvSpPr>
        <p:spPr>
          <a:xfrm>
            <a:off x="4574972" y="844154"/>
            <a:ext cx="3804600" cy="42993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 2">
  <p:cSld name="46_Custom Layout_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8"/>
          <p:cNvSpPr txBox="1"/>
          <p:nvPr>
            <p:ph type="title"/>
          </p:nvPr>
        </p:nvSpPr>
        <p:spPr>
          <a:xfrm>
            <a:off x="1521619" y="710026"/>
            <a:ext cx="3050400" cy="15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68"/>
          <p:cNvSpPr/>
          <p:nvPr>
            <p:ph idx="2" type="pic"/>
          </p:nvPr>
        </p:nvSpPr>
        <p:spPr>
          <a:xfrm>
            <a:off x="4574972" y="844154"/>
            <a:ext cx="3804600" cy="42993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3" showMasterSp="0">
  <p:cSld name="TITLE_AND_BODY_4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9"/>
          <p:cNvSpPr txBox="1"/>
          <p:nvPr>
            <p:ph idx="1" type="body"/>
          </p:nvPr>
        </p:nvSpPr>
        <p:spPr>
          <a:xfrm>
            <a:off x="450503" y="4447448"/>
            <a:ext cx="82392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  <a:defRPr b="1"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69"/>
          <p:cNvSpPr txBox="1"/>
          <p:nvPr>
            <p:ph type="title"/>
          </p:nvPr>
        </p:nvSpPr>
        <p:spPr>
          <a:xfrm>
            <a:off x="452436" y="965621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1"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/>
        </p:txBody>
      </p:sp>
      <p:sp>
        <p:nvSpPr>
          <p:cNvPr id="47" name="Google Shape;47;p69"/>
          <p:cNvSpPr txBox="1"/>
          <p:nvPr>
            <p:ph idx="2" type="body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○"/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■"/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○"/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69"/>
          <p:cNvSpPr txBox="1"/>
          <p:nvPr>
            <p:ph idx="12" type="sldNum"/>
          </p:nvPr>
        </p:nvSpPr>
        <p:spPr>
          <a:xfrm>
            <a:off x="4498181" y="4905374"/>
            <a:ext cx="1428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 2">
  <p:cSld name="25_Custom Layout_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1"/>
          <p:cNvSpPr txBox="1"/>
          <p:nvPr>
            <p:ph type="title"/>
          </p:nvPr>
        </p:nvSpPr>
        <p:spPr>
          <a:xfrm>
            <a:off x="1521619" y="710027"/>
            <a:ext cx="68646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0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9_Custom Layout 1">
  <p:cSld name="89_Custom Layout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2"/>
          <p:cNvSpPr txBox="1"/>
          <p:nvPr>
            <p:ph type="title"/>
          </p:nvPr>
        </p:nvSpPr>
        <p:spPr>
          <a:xfrm>
            <a:off x="1521619" y="710027"/>
            <a:ext cx="30504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72"/>
          <p:cNvSpPr/>
          <p:nvPr>
            <p:ph idx="2" type="pic"/>
          </p:nvPr>
        </p:nvSpPr>
        <p:spPr>
          <a:xfrm>
            <a:off x="1600957" y="1691774"/>
            <a:ext cx="2299500" cy="19872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55" name="Google Shape;55;p72"/>
          <p:cNvSpPr/>
          <p:nvPr>
            <p:ph idx="3" type="pic"/>
          </p:nvPr>
        </p:nvSpPr>
        <p:spPr>
          <a:xfrm>
            <a:off x="4078818" y="1691774"/>
            <a:ext cx="2299500" cy="19872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56" name="Google Shape;56;p72"/>
          <p:cNvSpPr/>
          <p:nvPr>
            <p:ph idx="4" type="pic"/>
          </p:nvPr>
        </p:nvSpPr>
        <p:spPr>
          <a:xfrm>
            <a:off x="6556679" y="1691774"/>
            <a:ext cx="2299500" cy="19872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2_Custom Layout 1">
  <p:cSld name="92_Custom Layout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3"/>
          <p:cNvSpPr/>
          <p:nvPr>
            <p:ph idx="2" type="pic"/>
          </p:nvPr>
        </p:nvSpPr>
        <p:spPr>
          <a:xfrm>
            <a:off x="1600957" y="1079672"/>
            <a:ext cx="2299500" cy="2310900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 3">
  <p:cSld name="25_Custom Layout_3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підзаголовок 1">
  <p:cSld name="TITLE_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5"/>
          <p:cNvSpPr txBox="1"/>
          <p:nvPr>
            <p:ph type="title"/>
          </p:nvPr>
        </p:nvSpPr>
        <p:spPr>
          <a:xfrm>
            <a:off x="1812726" y="863947"/>
            <a:ext cx="55188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3" name="Google Shape;63;p75"/>
          <p:cNvSpPr txBox="1"/>
          <p:nvPr>
            <p:ph idx="1" type="body"/>
          </p:nvPr>
        </p:nvSpPr>
        <p:spPr>
          <a:xfrm>
            <a:off x="1812726" y="2652117"/>
            <a:ext cx="55188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5pPr>
            <a:lvl6pPr indent="-26035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64" name="Google Shape;64;p75"/>
          <p:cNvSpPr txBox="1"/>
          <p:nvPr>
            <p:ph idx="12" type="sldNum"/>
          </p:nvPr>
        </p:nvSpPr>
        <p:spPr>
          <a:xfrm>
            <a:off x="4475930" y="4878958"/>
            <a:ext cx="1854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підзаголовок 2">
  <p:cSld name="TITLE_3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/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7" name="Google Shape;67;p76"/>
          <p:cNvSpPr txBox="1"/>
          <p:nvPr>
            <p:ph idx="1" type="body"/>
          </p:nvPr>
        </p:nvSpPr>
        <p:spPr>
          <a:xfrm>
            <a:off x="1812726" y="2652117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5pPr>
            <a:lvl6pPr indent="-26035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68" name="Google Shape;68;p76"/>
          <p:cNvSpPr txBox="1"/>
          <p:nvPr>
            <p:ph idx="12" type="sldNum"/>
          </p:nvPr>
        </p:nvSpPr>
        <p:spPr>
          <a:xfrm>
            <a:off x="4475930" y="4878958"/>
            <a:ext cx="1854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/>
          <p:nvPr>
            <p:ph type="title"/>
          </p:nvPr>
        </p:nvSpPr>
        <p:spPr>
          <a:xfrm>
            <a:off x="1521618" y="710026"/>
            <a:ext cx="68646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9_Custom Layout 2">
  <p:cSld name="89_Custom Layout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7"/>
          <p:cNvSpPr txBox="1"/>
          <p:nvPr>
            <p:ph type="title"/>
          </p:nvPr>
        </p:nvSpPr>
        <p:spPr>
          <a:xfrm>
            <a:off x="1521619" y="710027"/>
            <a:ext cx="30504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7"/>
          <p:cNvSpPr/>
          <p:nvPr>
            <p:ph idx="2" type="pic"/>
          </p:nvPr>
        </p:nvSpPr>
        <p:spPr>
          <a:xfrm>
            <a:off x="1600957" y="1691774"/>
            <a:ext cx="2299500" cy="19872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72" name="Google Shape;72;p77"/>
          <p:cNvSpPr/>
          <p:nvPr>
            <p:ph idx="3" type="pic"/>
          </p:nvPr>
        </p:nvSpPr>
        <p:spPr>
          <a:xfrm>
            <a:off x="4078818" y="1691774"/>
            <a:ext cx="2299500" cy="19872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73" name="Google Shape;73;p77"/>
          <p:cNvSpPr/>
          <p:nvPr>
            <p:ph idx="4" type="pic"/>
          </p:nvPr>
        </p:nvSpPr>
        <p:spPr>
          <a:xfrm>
            <a:off x="6556679" y="1691774"/>
            <a:ext cx="2299500" cy="19872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1">
  <p:cSld name="OBJECT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78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78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7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">
  <p:cSld name="1_Custom Layout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82" name="Google Shape;82;p79"/>
          <p:cNvSpPr txBox="1"/>
          <p:nvPr>
            <p:ph type="title"/>
          </p:nvPr>
        </p:nvSpPr>
        <p:spPr>
          <a:xfrm>
            <a:off x="768728" y="1953971"/>
            <a:ext cx="7610100" cy="12354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381000">
              <a:srgbClr val="000000">
                <a:alpha val="26274"/>
              </a:srgbClr>
            </a:outerShdw>
          </a:effectLst>
        </p:spPr>
        <p:txBody>
          <a:bodyPr anchorCtr="0" anchor="t" bIns="0" lIns="0" spcFirstLastPara="1" rIns="0" wrap="square" tIns="1440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b="1" i="0" sz="7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0"/>
          <p:cNvSpPr txBox="1"/>
          <p:nvPr>
            <p:ph type="title"/>
          </p:nvPr>
        </p:nvSpPr>
        <p:spPr>
          <a:xfrm>
            <a:off x="1645295" y="234404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85" name="Google Shape;85;p80"/>
          <p:cNvSpPr txBox="1"/>
          <p:nvPr>
            <p:ph idx="1" type="body"/>
          </p:nvPr>
        </p:nvSpPr>
        <p:spPr>
          <a:xfrm>
            <a:off x="1645295" y="1372939"/>
            <a:ext cx="58533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rmAutofit/>
          </a:bodyPr>
          <a:lstStyle>
            <a:lvl1pPr indent="-260350" lvl="0" marL="457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1pPr>
            <a:lvl2pPr indent="-26035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2pPr>
            <a:lvl3pPr indent="-26035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3pPr>
            <a:lvl4pPr indent="-26035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4pPr>
            <a:lvl5pPr indent="-26035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5pPr>
            <a:lvl6pPr indent="-26035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86" name="Google Shape;86;p80"/>
          <p:cNvSpPr txBox="1"/>
          <p:nvPr>
            <p:ph idx="10" type="dt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7" name="Google Shape;87;p80"/>
          <p:cNvSpPr txBox="1"/>
          <p:nvPr>
            <p:ph idx="11" type="ftr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b="0" i="0" sz="1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8" name="Google Shape;88;p80"/>
          <p:cNvSpPr txBox="1"/>
          <p:nvPr>
            <p:ph idx="12" type="sldNum"/>
          </p:nvPr>
        </p:nvSpPr>
        <p:spPr>
          <a:xfrm>
            <a:off x="4464356" y="4878958"/>
            <a:ext cx="208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Title Slide">
  <p:cSld name="50_Title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1"/>
          <p:cNvSpPr/>
          <p:nvPr>
            <p:ph idx="2" type="pic"/>
          </p:nvPr>
        </p:nvSpPr>
        <p:spPr>
          <a:xfrm>
            <a:off x="3118417" y="692398"/>
            <a:ext cx="2907300" cy="2907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8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8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5" name="Google Shape;105;p8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846">
          <p15:clr>
            <a:srgbClr val="FBAE40"/>
          </p15:clr>
        </p15:guide>
        <p15:guide id="4" pos="4914">
          <p15:clr>
            <a:srgbClr val="FBAE40"/>
          </p15:clr>
        </p15:guide>
        <p15:guide id="5" orient="horz" pos="360">
          <p15:clr>
            <a:srgbClr val="FBAE40"/>
          </p15:clr>
        </p15:guide>
        <p15:guide id="6" orient="horz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8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6" name="Google Shape;116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0" name="Google Shape;120;p8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1" name="Google Shape;121;p8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5" name="Google Shape;125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8" name="Google Shape;128;p9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підзаголовок">
  <p:cSld name="TITLE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3"/>
          <p:cNvSpPr txBox="1"/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34" name="Google Shape;134;p93"/>
          <p:cNvSpPr txBox="1"/>
          <p:nvPr>
            <p:ph idx="1" type="body"/>
          </p:nvPr>
        </p:nvSpPr>
        <p:spPr>
          <a:xfrm>
            <a:off x="1812726" y="2652117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/>
            </a:lvl5pPr>
            <a:lvl6pPr indent="-26035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indent="-26035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indent="-26035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indent="-26035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135" name="Google Shape;135;p93"/>
          <p:cNvSpPr txBox="1"/>
          <p:nvPr>
            <p:ph idx="12" type="sldNum"/>
          </p:nvPr>
        </p:nvSpPr>
        <p:spPr>
          <a:xfrm>
            <a:off x="4475930" y="4878958"/>
            <a:ext cx="1854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 2 1">
  <p:cSld name="46_Custom Layout_2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4"/>
          <p:cNvSpPr txBox="1"/>
          <p:nvPr>
            <p:ph type="title"/>
          </p:nvPr>
        </p:nvSpPr>
        <p:spPr>
          <a:xfrm>
            <a:off x="1521619" y="710026"/>
            <a:ext cx="3050400" cy="15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94"/>
          <p:cNvSpPr/>
          <p:nvPr>
            <p:ph idx="2" type="pic"/>
          </p:nvPr>
        </p:nvSpPr>
        <p:spPr>
          <a:xfrm>
            <a:off x="4574972" y="844153"/>
            <a:ext cx="3804600" cy="42993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9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95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9" name="Google Shape;149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0" name="Google Shape;15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">
  <p:cSld name="46_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1"/>
          <p:cNvSpPr txBox="1"/>
          <p:nvPr>
            <p:ph type="title"/>
          </p:nvPr>
        </p:nvSpPr>
        <p:spPr>
          <a:xfrm>
            <a:off x="1521619" y="710026"/>
            <a:ext cx="3050400" cy="15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61"/>
          <p:cNvSpPr/>
          <p:nvPr>
            <p:ph idx="2" type="pic"/>
          </p:nvPr>
        </p:nvSpPr>
        <p:spPr>
          <a:xfrm>
            <a:off x="4574972" y="844154"/>
            <a:ext cx="3804600" cy="42993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3" name="Google Shape;15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7" name="Google Shape;15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" name="Google Shape;161;p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2" name="Google Shape;16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8" name="Google Shape;168;p4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9" name="Google Shape;16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2" name="Google Shape;172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6" name="Google Shape;176;p5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7" name="Google Shape;177;p5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8" name="Google Shape;178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81" name="Google Shape;181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4" name="Google Shape;184;p5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5" name="Google Shape;185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2_Custom Layout">
  <p:cSld name="92_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2"/>
          <p:cNvSpPr/>
          <p:nvPr>
            <p:ph idx="2" type="pic"/>
          </p:nvPr>
        </p:nvSpPr>
        <p:spPr>
          <a:xfrm>
            <a:off x="1600957" y="1079672"/>
            <a:ext cx="2299500" cy="2310900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9_Custom Layout">
  <p:cSld name="89_Custom Layou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5"/>
          <p:cNvSpPr txBox="1"/>
          <p:nvPr>
            <p:ph type="title"/>
          </p:nvPr>
        </p:nvSpPr>
        <p:spPr>
          <a:xfrm>
            <a:off x="1521619" y="710027"/>
            <a:ext cx="30504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55"/>
          <p:cNvSpPr/>
          <p:nvPr>
            <p:ph idx="2" type="pic"/>
          </p:nvPr>
        </p:nvSpPr>
        <p:spPr>
          <a:xfrm>
            <a:off x="1600957" y="1691774"/>
            <a:ext cx="2299500" cy="19872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191" name="Google Shape;191;p55"/>
          <p:cNvSpPr/>
          <p:nvPr>
            <p:ph idx="3" type="pic"/>
          </p:nvPr>
        </p:nvSpPr>
        <p:spPr>
          <a:xfrm>
            <a:off x="4078818" y="1691774"/>
            <a:ext cx="2299500" cy="19872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192" name="Google Shape;192;p55"/>
          <p:cNvSpPr/>
          <p:nvPr>
            <p:ph idx="4" type="pic"/>
          </p:nvPr>
        </p:nvSpPr>
        <p:spPr>
          <a:xfrm>
            <a:off x="6556679" y="1691774"/>
            <a:ext cx="2299500" cy="19872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">
  <p:cSld name="46_Custom Layou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6"/>
          <p:cNvSpPr txBox="1"/>
          <p:nvPr>
            <p:ph type="title"/>
          </p:nvPr>
        </p:nvSpPr>
        <p:spPr>
          <a:xfrm>
            <a:off x="1521619" y="710026"/>
            <a:ext cx="3050400" cy="15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56"/>
          <p:cNvSpPr/>
          <p:nvPr>
            <p:ph idx="2" type="pic"/>
          </p:nvPr>
        </p:nvSpPr>
        <p:spPr>
          <a:xfrm>
            <a:off x="4574972" y="844154"/>
            <a:ext cx="3804600" cy="42993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198" name="Google Shape;198;p57"/>
          <p:cNvSpPr txBox="1"/>
          <p:nvPr>
            <p:ph type="title"/>
          </p:nvPr>
        </p:nvSpPr>
        <p:spPr>
          <a:xfrm>
            <a:off x="768728" y="1953971"/>
            <a:ext cx="7610100" cy="12357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381000">
              <a:srgbClr val="000000">
                <a:alpha val="26666"/>
              </a:srgbClr>
            </a:outerShdw>
          </a:effectLst>
        </p:spPr>
        <p:txBody>
          <a:bodyPr anchorCtr="0" anchor="t" bIns="0" lIns="0" spcFirstLastPara="1" rIns="0" wrap="square" tIns="1440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Montserrat"/>
              <a:buNone/>
              <a:defRPr b="1" i="0" sz="7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9"/>
          <p:cNvSpPr txBox="1"/>
          <p:nvPr>
            <p:ph type="title"/>
          </p:nvPr>
        </p:nvSpPr>
        <p:spPr>
          <a:xfrm>
            <a:off x="1521618" y="710026"/>
            <a:ext cx="68646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9_Custom Layout">
  <p:cSld name="89_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3"/>
          <p:cNvSpPr txBox="1"/>
          <p:nvPr>
            <p:ph type="title"/>
          </p:nvPr>
        </p:nvSpPr>
        <p:spPr>
          <a:xfrm>
            <a:off x="1521619" y="710027"/>
            <a:ext cx="30504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63"/>
          <p:cNvSpPr/>
          <p:nvPr>
            <p:ph idx="2" type="pic"/>
          </p:nvPr>
        </p:nvSpPr>
        <p:spPr>
          <a:xfrm>
            <a:off x="1600957" y="1691774"/>
            <a:ext cx="2299500" cy="19872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7" name="Google Shape;27;p63"/>
          <p:cNvSpPr/>
          <p:nvPr>
            <p:ph idx="3" type="pic"/>
          </p:nvPr>
        </p:nvSpPr>
        <p:spPr>
          <a:xfrm>
            <a:off x="4078818" y="1691774"/>
            <a:ext cx="2299500" cy="19872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8" name="Google Shape;28;p63"/>
          <p:cNvSpPr/>
          <p:nvPr>
            <p:ph idx="4" type="pic"/>
          </p:nvPr>
        </p:nvSpPr>
        <p:spPr>
          <a:xfrm>
            <a:off x="6556679" y="1691774"/>
            <a:ext cx="2299500" cy="19872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 1">
  <p:cSld name="25_Custom Layout_1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OBJECT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6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6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 1">
  <p:cSld name="46_Custom Layout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6"/>
          <p:cNvSpPr txBox="1"/>
          <p:nvPr>
            <p:ph type="title"/>
          </p:nvPr>
        </p:nvSpPr>
        <p:spPr>
          <a:xfrm>
            <a:off x="1521619" y="710026"/>
            <a:ext cx="3050400" cy="15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66"/>
          <p:cNvSpPr/>
          <p:nvPr>
            <p:ph idx="2" type="pic"/>
          </p:nvPr>
        </p:nvSpPr>
        <p:spPr>
          <a:xfrm>
            <a:off x="4574972" y="844154"/>
            <a:ext cx="3804600" cy="42993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v.nesterenko@chnu.edu.u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1e881799c_1_5"/>
          <p:cNvSpPr/>
          <p:nvPr/>
        </p:nvSpPr>
        <p:spPr>
          <a:xfrm>
            <a:off x="5436000" y="0"/>
            <a:ext cx="3706200" cy="5142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41e881799c_1_5"/>
          <p:cNvSpPr/>
          <p:nvPr/>
        </p:nvSpPr>
        <p:spPr>
          <a:xfrm>
            <a:off x="5436000" y="3437910"/>
            <a:ext cx="43800" cy="1704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41e881799c_1_5"/>
          <p:cNvSpPr/>
          <p:nvPr/>
        </p:nvSpPr>
        <p:spPr>
          <a:xfrm>
            <a:off x="417600" y="1193130"/>
            <a:ext cx="42780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12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Василь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2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Нестеренко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41e881799c_1_5"/>
          <p:cNvSpPr/>
          <p:nvPr/>
        </p:nvSpPr>
        <p:spPr>
          <a:xfrm>
            <a:off x="5940000" y="3384990"/>
            <a:ext cx="2990100" cy="12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КОНТАКТНІ ДАНІ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Telegram: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https://t.me/Br_HeCToR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" sz="1600" u="sng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v.nesterenko@chnu.edu.ua</a:t>
            </a:r>
            <a:endParaRPr b="0" i="0" sz="1600" u="none" cap="none" strike="noStrike">
              <a:solidFill>
                <a:srgbClr val="5F636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+380502830718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41e881799c_1_5"/>
          <p:cNvSpPr/>
          <p:nvPr/>
        </p:nvSpPr>
        <p:spPr>
          <a:xfrm>
            <a:off x="5969520" y="395820"/>
            <a:ext cx="2723100" cy="2304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41e881799c_1_5"/>
          <p:cNvSpPr/>
          <p:nvPr/>
        </p:nvSpPr>
        <p:spPr>
          <a:xfrm>
            <a:off x="5436000" y="-540"/>
            <a:ext cx="43800" cy="34371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41e881799c_1_5"/>
          <p:cNvSpPr/>
          <p:nvPr/>
        </p:nvSpPr>
        <p:spPr>
          <a:xfrm>
            <a:off x="-143280" y="2037960"/>
            <a:ext cx="55383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424C5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3119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◆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Доцент кафедри математичного аналізу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3119" lvl="1" marL="9144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◆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Data engineer at “Nimbus Web Inc”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341e881799c_1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0440" y="710640"/>
            <a:ext cx="1629450" cy="16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"/>
          <p:cNvSpPr txBox="1"/>
          <p:nvPr>
            <p:ph idx="1" type="subTitle"/>
          </p:nvPr>
        </p:nvSpPr>
        <p:spPr>
          <a:xfrm>
            <a:off x="583275" y="393850"/>
            <a:ext cx="85206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Structured data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21"/>
          <p:cNvSpPr txBox="1"/>
          <p:nvPr/>
        </p:nvSpPr>
        <p:spPr>
          <a:xfrm>
            <a:off x="591975" y="1135675"/>
            <a:ext cx="85032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Structured data - те, з чим зазвичай працюють аналітики.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Structured data - це, зазвичай, бази даних.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 txBox="1"/>
          <p:nvPr>
            <p:ph idx="1" type="subTitle"/>
          </p:nvPr>
        </p:nvSpPr>
        <p:spPr>
          <a:xfrm>
            <a:off x="583275" y="393850"/>
            <a:ext cx="8520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112"/>
              <a:buNone/>
            </a:pPr>
            <a:r>
              <a:rPr b="1"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Semi-Structured data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4"/>
          <p:cNvSpPr txBox="1"/>
          <p:nvPr/>
        </p:nvSpPr>
        <p:spPr>
          <a:xfrm>
            <a:off x="591975" y="1263950"/>
            <a:ext cx="85032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 файли, котрі ми можемо імпортувати в базу даних.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файлів є певна структура, але вона: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а) не є фіксованою 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б) може бути порушена.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2"/>
          <p:cNvSpPr txBox="1"/>
          <p:nvPr/>
        </p:nvSpPr>
        <p:spPr>
          <a:xfrm>
            <a:off x="583275" y="393850"/>
            <a:ext cx="85206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en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CSV</a:t>
            </a:r>
            <a:endParaRPr/>
          </a:p>
        </p:txBody>
      </p:sp>
      <p:sp>
        <p:nvSpPr>
          <p:cNvPr id="287" name="Google Shape;287;p102"/>
          <p:cNvSpPr txBox="1"/>
          <p:nvPr/>
        </p:nvSpPr>
        <p:spPr>
          <a:xfrm>
            <a:off x="677225" y="1089875"/>
            <a:ext cx="8503200" cy="7401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CSV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формат, в котрому зберігають дані з таблиць.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8" name="Google Shape;28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65" y="1970772"/>
            <a:ext cx="3581335" cy="254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3"/>
          <p:cNvSpPr txBox="1"/>
          <p:nvPr/>
        </p:nvSpPr>
        <p:spPr>
          <a:xfrm>
            <a:off x="583275" y="393850"/>
            <a:ext cx="8520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en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JSON</a:t>
            </a:r>
            <a:endParaRPr/>
          </a:p>
        </p:txBody>
      </p:sp>
      <p:sp>
        <p:nvSpPr>
          <p:cNvPr id="294" name="Google Shape;294;p103"/>
          <p:cNvSpPr txBox="1"/>
          <p:nvPr/>
        </p:nvSpPr>
        <p:spPr>
          <a:xfrm>
            <a:off x="591975" y="1028950"/>
            <a:ext cx="8503200" cy="7401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JSON 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це й тип даних, й формат файлу одночасно.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5" name="Google Shape;295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478" y="1700067"/>
            <a:ext cx="4411837" cy="33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/>
          <p:nvPr>
            <p:ph idx="1" type="subTitle"/>
          </p:nvPr>
        </p:nvSpPr>
        <p:spPr>
          <a:xfrm>
            <a:off x="583275" y="393850"/>
            <a:ext cx="8520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Lake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27"/>
          <p:cNvSpPr txBox="1"/>
          <p:nvPr/>
        </p:nvSpPr>
        <p:spPr>
          <a:xfrm>
            <a:off x="583275" y="1142075"/>
            <a:ext cx="65793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Data Lake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це місце, де зберігається semi-structured та unstructured data. Тобто, де зберігаються файли. Це - щось накшталт Google Drive чи Dropbox для аналітиків та розробників.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Зазвичай, з Data Lake дані потрапляють в Data Warehouse.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>
            <p:ph idx="1" type="subTitle"/>
          </p:nvPr>
        </p:nvSpPr>
        <p:spPr>
          <a:xfrm>
            <a:off x="583275" y="393850"/>
            <a:ext cx="85206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Типи даних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28"/>
          <p:cNvSpPr txBox="1"/>
          <p:nvPr/>
        </p:nvSpPr>
        <p:spPr>
          <a:xfrm>
            <a:off x="591975" y="1089875"/>
            <a:ext cx="8503200" cy="1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5D2DC"/>
              </a:buClr>
              <a:buSzPts val="1100"/>
              <a:buFont typeface="Montserrat"/>
              <a:buChar char="➔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Числові: int, float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5D2DC"/>
              </a:buClr>
              <a:buSzPts val="1100"/>
              <a:buFont typeface="Montserrat"/>
              <a:buChar char="➔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Текстові: char, string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5D2DC"/>
              </a:buClr>
              <a:buSzPts val="1100"/>
              <a:buFont typeface="Montserrat"/>
              <a:buChar char="➔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й час: date, datetime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5D2DC"/>
              </a:buClr>
              <a:buSzPts val="1100"/>
              <a:buFont typeface="Montserrat"/>
              <a:buChar char="➔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Array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65D2DC"/>
              </a:buClr>
              <a:buSzPts val="1100"/>
              <a:buFont typeface="Montserrat"/>
              <a:buChar char="➔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JSON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 txBox="1"/>
          <p:nvPr>
            <p:ph idx="1" type="subTitle"/>
          </p:nvPr>
        </p:nvSpPr>
        <p:spPr>
          <a:xfrm>
            <a:off x="583275" y="3938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Google Sheets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29"/>
          <p:cNvSpPr txBox="1"/>
          <p:nvPr/>
        </p:nvSpPr>
        <p:spPr>
          <a:xfrm>
            <a:off x="591975" y="1342250"/>
            <a:ext cx="85032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Google Sheets 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це застосунок для роботи з таблицями. 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Безкоштовний для всіх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Дозволяє робити складні трансформації даних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Дозволяє будувати графіки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Дуже схожий на Excel. Це - майже Excel онлайн.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4" name="Google Shape;31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3223" y="1720451"/>
            <a:ext cx="2593725" cy="25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/>
          <p:nvPr>
            <p:ph idx="1" type="subTitle"/>
          </p:nvPr>
        </p:nvSpPr>
        <p:spPr>
          <a:xfrm>
            <a:off x="583275" y="3938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Чому всі використовують Google Sheets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1737730" y="1360217"/>
            <a:ext cx="47169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2BECB"/>
              </a:buClr>
              <a:buSzPts val="1100"/>
              <a:buFont typeface="Montserrat"/>
              <a:buChar char="➔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Простий спосіб вести облік чому завгодно без використання спеціалізованого ПЗ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32BECB"/>
              </a:buClr>
              <a:buSzPts val="1100"/>
              <a:buFont typeface="Montserrat"/>
              <a:buChar char="➔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Найпростіший інструмент для аналізу даних для не-аналітиків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"/>
          <p:cNvSpPr txBox="1"/>
          <p:nvPr>
            <p:ph type="title"/>
          </p:nvPr>
        </p:nvSpPr>
        <p:spPr>
          <a:xfrm>
            <a:off x="583275" y="393850"/>
            <a:ext cx="60504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Курс з </a:t>
            </a: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Data Analytics </a:t>
            </a: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складається з 5-х основних блоків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-2422781" y="4599563"/>
            <a:ext cx="284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3"/>
          <p:cNvSpPr txBox="1"/>
          <p:nvPr/>
        </p:nvSpPr>
        <p:spPr>
          <a:xfrm>
            <a:off x="207000" y="2256375"/>
            <a:ext cx="8730000" cy="19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Google Sheets . Основи статистики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SQL. Маркетингова аналітика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Візуалізація й прийняття рішення на основі аналізу даних. Продуктова аналітика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Основи Пайтону для аналіза даних. A/B тести. Основи статистики й теорії ймовірності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Автоматизація збору вимог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/>
          <p:nvPr/>
        </p:nvSpPr>
        <p:spPr>
          <a:xfrm>
            <a:off x="2059534" y="1345833"/>
            <a:ext cx="5564137" cy="29217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Аналіз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це — дослідження елементів та аспектів цілого для отримання змістовних висновків. Можна аналізувати що завгодно — вираз обличчя, зміст літератури, політику.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Але на цьому курсі ми обмежимось аналітикою даних для бізнесу. Тобто дослідження аспектів підприємства, зазвичай, з метою підвищення ефективності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12"/>
          <p:cNvSpPr txBox="1"/>
          <p:nvPr>
            <p:ph idx="1" type="subTitle"/>
          </p:nvPr>
        </p:nvSpPr>
        <p:spPr>
          <a:xfrm>
            <a:off x="583275" y="393850"/>
            <a:ext cx="8520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таке аналітика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/>
          <p:nvPr>
            <p:ph idx="1" type="subTitle"/>
          </p:nvPr>
        </p:nvSpPr>
        <p:spPr>
          <a:xfrm>
            <a:off x="583275" y="393850"/>
            <a:ext cx="675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Прийняття рішень на основі даних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583275" y="1359850"/>
            <a:ext cx="63426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Основна задача аналітика</a:t>
            </a:r>
            <a:r>
              <a:rPr b="0" i="0" lang="en" sz="15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- це забезпечити можливість прийняття рішень на основі даних (Data-driven decision-making або DDDM).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6718" y="2633956"/>
            <a:ext cx="2129062" cy="2115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 txBox="1"/>
          <p:nvPr>
            <p:ph idx="1" type="subTitle"/>
          </p:nvPr>
        </p:nvSpPr>
        <p:spPr>
          <a:xfrm>
            <a:off x="574575" y="393850"/>
            <a:ext cx="85206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Які рішення ми приймаємо?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583275" y="1254250"/>
            <a:ext cx="57078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Дослідження реклами з метою зменшення витрат та збільшення продажів.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Дослідження роботи сейлз менеджерів з метою покращення роботи відділу продажів.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Дослідження поведінки користувачів на сайті для залучення та утримання клієнтів.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/>
          <p:nvPr>
            <p:ph idx="1" type="subTitle"/>
          </p:nvPr>
        </p:nvSpPr>
        <p:spPr>
          <a:xfrm>
            <a:off x="583275" y="393850"/>
            <a:ext cx="85206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112"/>
              <a:buNone/>
            </a:pPr>
            <a:r>
              <a:rPr b="1"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Але що ми аналізуємо?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591975" y="960400"/>
            <a:ext cx="85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 розвитком компʼютерів, за останні десятиріччя, почало зʼявлятися дуже багато даних: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591975" y="1406350"/>
            <a:ext cx="3618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Дані продажів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Бухгалтерська звітність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Елементи в наявності та на складах (Items in stock and in warehouses)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Записи в CRM (де сейлз-менеджери ведуть облік контактів з клієнтами)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4818200" y="140635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Покази реклами в мережах реклами (ad networks)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Дані про відвідуваність сайту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тощо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591975" y="3129700"/>
            <a:ext cx="62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Майже все, що ти робиш онлайн, записується в бази даних: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591975" y="3529900"/>
            <a:ext cx="375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Переходи по сторінкам сайтів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Кліки по кнопках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Скрол сторінки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Заповнення форм, реєстрація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4642200" y="35299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Перегляд відео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Всі дії в мобільному додатку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тощо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/>
          <p:nvPr>
            <p:ph idx="1" type="subTitle"/>
          </p:nvPr>
        </p:nvSpPr>
        <p:spPr>
          <a:xfrm>
            <a:off x="583275" y="393850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Дані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583274" y="1267450"/>
            <a:ext cx="7921748" cy="1766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Дані </a:t>
            </a:r>
            <a:r>
              <a:rPr b="0" i="0" lang="en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— це набір інформації, який зашифрований для зберігання та зчитування. 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Наприклад, текст та зображення з цієї презентації є даними, але коли ти його читаєш, то з тексту ти отримуєш інформацію.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/>
          <p:nvPr>
            <p:ph idx="1" type="subTitle"/>
          </p:nvPr>
        </p:nvSpPr>
        <p:spPr>
          <a:xfrm>
            <a:off x="583275" y="393850"/>
            <a:ext cx="85206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Якими бувають дані?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19"/>
          <p:cNvSpPr txBox="1"/>
          <p:nvPr/>
        </p:nvSpPr>
        <p:spPr>
          <a:xfrm>
            <a:off x="591975" y="1161850"/>
            <a:ext cx="62751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Аналогові: картини, пластинки, надруковані книги, записи від руки, тощо.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Дискретні: ті, що зберігаються на носіях для їх зчитування комп'ютерами (або всередині комп'ютерів).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/>
          <p:nvPr>
            <p:ph idx="1" type="subTitle"/>
          </p:nvPr>
        </p:nvSpPr>
        <p:spPr>
          <a:xfrm>
            <a:off x="583275" y="393850"/>
            <a:ext cx="85206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 ми зберігаємо дані для аналізу?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20"/>
          <p:cNvSpPr txBox="1"/>
          <p:nvPr/>
        </p:nvSpPr>
        <p:spPr>
          <a:xfrm>
            <a:off x="591975" y="1469950"/>
            <a:ext cx="85032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Structured data - у вигляді таблиць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Semi-Structured data - у вигляді файлів з частково впорядкованими даними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Unstructured data - у вигляді будь-яких файлів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